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7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5"/>
  </p:normalViewPr>
  <p:slideViewPr>
    <p:cSldViewPr>
      <p:cViewPr varScale="1">
        <p:scale>
          <a:sx n="84" d="100"/>
          <a:sy n="84" d="100"/>
        </p:scale>
        <p:origin x="24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22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78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53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160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534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15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54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39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44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90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44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7972D-395B-4C75-B970-F05DF9CC7816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268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サブタイトル 2"/>
          <p:cNvSpPr txBox="1">
            <a:spLocks/>
          </p:cNvSpPr>
          <p:nvPr/>
        </p:nvSpPr>
        <p:spPr>
          <a:xfrm>
            <a:off x="432172" y="497620"/>
            <a:ext cx="8760172" cy="627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Title</a:t>
            </a:r>
            <a:r>
              <a:rPr lang="ja-JP" altLang="en-US" sz="28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ja-JP" altLang="en-US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432172" y="1412776"/>
            <a:ext cx="8760172" cy="627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Name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of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authors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432172" y="2323381"/>
            <a:ext cx="8760172" cy="627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Affiliation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</a:p>
        </p:txBody>
      </p:sp>
      <p:sp>
        <p:nvSpPr>
          <p:cNvPr id="12" name="サブタイトル 2"/>
          <p:cNvSpPr txBox="1">
            <a:spLocks/>
          </p:cNvSpPr>
          <p:nvPr/>
        </p:nvSpPr>
        <p:spPr>
          <a:xfrm>
            <a:off x="3791744" y="3789040"/>
            <a:ext cx="8136904" cy="16503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Disclosure</a:t>
            </a:r>
          </a:p>
          <a:p>
            <a:pPr algn="l"/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presenting author has following financial</a:t>
            </a:r>
            <a:b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to disclose concerning the presentation.</a:t>
            </a:r>
          </a:p>
          <a:p>
            <a:pPr algn="l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Company A, Company B. …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1DE77ED-02DF-6DE5-60C4-66206EB046D1}"/>
              </a:ext>
            </a:extLst>
          </p:cNvPr>
          <p:cNvSpPr/>
          <p:nvPr/>
        </p:nvSpPr>
        <p:spPr>
          <a:xfrm>
            <a:off x="0" y="6093296"/>
            <a:ext cx="12192000" cy="36933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The 31st Annual Meeting of Japan Society for the study of Surgical Technique for Spine and Spinal Nerves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950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432172" y="497620"/>
            <a:ext cx="8760172" cy="627062"/>
          </a:xfrm>
        </p:spPr>
        <p:txBody>
          <a:bodyPr>
            <a:normAutofit/>
          </a:bodyPr>
          <a:lstStyle/>
          <a:p>
            <a:pPr algn="l"/>
            <a:r>
              <a:rPr lang="en-US" altLang="ja-JP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Title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3791744" y="4365105"/>
            <a:ext cx="7776864" cy="16503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Disclosure</a:t>
            </a:r>
          </a:p>
          <a:p>
            <a:pPr algn="l"/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presenting author has no financial COI to disclose concerning the presentation.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432172" y="1412776"/>
            <a:ext cx="8760172" cy="627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Name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of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authors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432172" y="2323381"/>
            <a:ext cx="8760172" cy="627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Affiliation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3C60693-AD4C-E987-A416-6827CD5435E4}"/>
              </a:ext>
            </a:extLst>
          </p:cNvPr>
          <p:cNvSpPr/>
          <p:nvPr/>
        </p:nvSpPr>
        <p:spPr>
          <a:xfrm>
            <a:off x="0" y="6093296"/>
            <a:ext cx="12192000" cy="36933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ja-JP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The 31st Annual Meeting of Japan Society for the study of Surgical Technique for Spine and Spinal Nerves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578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サブタイトル 2"/>
          <p:cNvSpPr txBox="1">
            <a:spLocks/>
          </p:cNvSpPr>
          <p:nvPr/>
        </p:nvSpPr>
        <p:spPr>
          <a:xfrm>
            <a:off x="2423592" y="4221088"/>
            <a:ext cx="7278964" cy="2520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【COI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開示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今回の発表に関連し、関連すべき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関係にある企業は以下である。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、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</a:t>
            </a:r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>
            <a:off x="1775520" y="2297882"/>
            <a:ext cx="8640960" cy="170718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タイトル：</a:t>
            </a:r>
            <a:endParaRPr lang="en-US" altLang="ja-JP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endParaRPr lang="en-US" altLang="ja-JP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所属：</a:t>
            </a:r>
            <a:endParaRPr lang="en-US" altLang="ja-JP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発表者：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291B0D9F-5A37-6049-6785-BD41F48115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001"/>
          <a:stretch/>
        </p:blipFill>
        <p:spPr>
          <a:xfrm>
            <a:off x="2703909" y="-27384"/>
            <a:ext cx="6848475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860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サブタイトル 2"/>
          <p:cNvSpPr txBox="1">
            <a:spLocks/>
          </p:cNvSpPr>
          <p:nvPr/>
        </p:nvSpPr>
        <p:spPr>
          <a:xfrm>
            <a:off x="3935760" y="4310130"/>
            <a:ext cx="7278964" cy="18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【COI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開示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algn="l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今回の発表に関連し、筆頭著者に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開示すべき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はありません。</a:t>
            </a:r>
          </a:p>
        </p:txBody>
      </p:sp>
      <p:sp>
        <p:nvSpPr>
          <p:cNvPr id="2" name="サブタイトル 2">
            <a:extLst>
              <a:ext uri="{FF2B5EF4-FFF2-40B4-BE49-F238E27FC236}">
                <a16:creationId xmlns:a16="http://schemas.microsoft.com/office/drawing/2014/main" id="{A2B5A23F-8E46-D7F5-58E9-D8E1F9305540}"/>
              </a:ext>
            </a:extLst>
          </p:cNvPr>
          <p:cNvSpPr txBox="1">
            <a:spLocks/>
          </p:cNvSpPr>
          <p:nvPr/>
        </p:nvSpPr>
        <p:spPr>
          <a:xfrm>
            <a:off x="1775520" y="2297882"/>
            <a:ext cx="8640960" cy="170718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タイトル：</a:t>
            </a:r>
            <a:endParaRPr lang="en-US" altLang="ja-JP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endParaRPr lang="en-US" altLang="ja-JP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所属：</a:t>
            </a:r>
            <a:endParaRPr lang="en-US" altLang="ja-JP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発表者：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A75E231-3986-15DB-0AB8-F4DB1EADAD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001"/>
          <a:stretch/>
        </p:blipFill>
        <p:spPr>
          <a:xfrm>
            <a:off x="2703909" y="-27384"/>
            <a:ext cx="6848475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572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161</Words>
  <Application>Microsoft Office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Meiryo UI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第35回日本口腔腫瘍学会総会・学術大会 利益相反開示 筆頭演者氏名：〇〇〇〇</dc:title>
  <dc:creator>Satomi Tahara</dc:creator>
  <cp:lastModifiedBy>孝平 大芝</cp:lastModifiedBy>
  <cp:revision>10</cp:revision>
  <dcterms:created xsi:type="dcterms:W3CDTF">2015-12-25T04:25:47Z</dcterms:created>
  <dcterms:modified xsi:type="dcterms:W3CDTF">2024-02-09T02:37:59Z</dcterms:modified>
</cp:coreProperties>
</file>